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8adee9bf5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668668cbe41e3"/>
  </p:sldMasterIdLst>
  <p:sldIdLst>
    <p:sldId xmlns:r="http://schemas.openxmlformats.org/officeDocument/2006/relationships" id="256" r:id="R0b24a46b079d482a"/>
    <p:sldId xmlns:r="http://schemas.openxmlformats.org/officeDocument/2006/relationships" id="257" r:id="Re312e3dd07bd4334"/>
    <p:sldId xmlns:r="http://schemas.openxmlformats.org/officeDocument/2006/relationships" id="258" r:id="Rba09a5692ab74576"/>
    <p:sldId xmlns:r="http://schemas.openxmlformats.org/officeDocument/2006/relationships" id="259" r:id="R5e56c61d353440d8"/>
    <p:sldId xmlns:r="http://schemas.openxmlformats.org/officeDocument/2006/relationships" id="260" r:id="Re37cddc360ce4293"/>
    <p:sldId xmlns:r="http://schemas.openxmlformats.org/officeDocument/2006/relationships" id="261" r:id="R6c3c9be7de4a49c3"/>
    <p:sldId xmlns:r="http://schemas.openxmlformats.org/officeDocument/2006/relationships" id="262" r:id="Rdab88d6946e2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668668cbe41e3" /><Relationship Type="http://schemas.openxmlformats.org/officeDocument/2006/relationships/slide" Target="/ppt/slides/slide1.xml" Id="R0b24a46b079d482a" /><Relationship Type="http://schemas.openxmlformats.org/officeDocument/2006/relationships/slide" Target="/ppt/slides/slide2.xml" Id="Re312e3dd07bd4334" /><Relationship Type="http://schemas.openxmlformats.org/officeDocument/2006/relationships/slide" Target="/ppt/slides/slide3.xml" Id="Rba09a5692ab74576" /><Relationship Type="http://schemas.openxmlformats.org/officeDocument/2006/relationships/slide" Target="/ppt/slides/slide4.xml" Id="R5e56c61d353440d8" /><Relationship Type="http://schemas.openxmlformats.org/officeDocument/2006/relationships/slide" Target="/ppt/slides/slide5.xml" Id="Re37cddc360ce4293" /><Relationship Type="http://schemas.openxmlformats.org/officeDocument/2006/relationships/slide" Target="/ppt/slides/slide6.xml" Id="R6c3c9be7de4a49c3" /><Relationship Type="http://schemas.openxmlformats.org/officeDocument/2006/relationships/slide" Target="/ppt/slides/slide7.xml" Id="Rdab88d6946e2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dd3a699c4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c038ec2546d9" /><Relationship Type="http://schemas.openxmlformats.org/officeDocument/2006/relationships/theme" Target="/ppt/slideMasters/theme/theme1.xml" Id="R6f4b936ebe3f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5c038ec25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46a43f22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b07f2ddb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01eadd5a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4a0e49e94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dce27efa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98692044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224f42a35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HAMMERSMARK KJETIL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HAMMERS INVEST AS</a:t>
            </a:r>
          </a:p>
        </p:txBody>
      </p:sp>
    </p:spTree>
  </p:cSld>
  <p:clrMapOvr>
    <a:masterClrMapping xmlns:a="http://schemas.openxmlformats.org/drawingml/2006/main"/>
  </p:clrMapOvr>
</p:sld>
</file>