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2b0baea78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abc5789f04eb2"/>
  </p:sldMasterIdLst>
  <p:sldIdLst>
    <p:sldId xmlns:r="http://schemas.openxmlformats.org/officeDocument/2006/relationships" id="256" r:id="Rfae4022693334155"/>
    <p:sldId xmlns:r="http://schemas.openxmlformats.org/officeDocument/2006/relationships" id="257" r:id="R104496d02b974e6a"/>
    <p:sldId xmlns:r="http://schemas.openxmlformats.org/officeDocument/2006/relationships" id="258" r:id="R1dfeaf944f1f49b1"/>
    <p:sldId xmlns:r="http://schemas.openxmlformats.org/officeDocument/2006/relationships" id="259" r:id="R986ae16cd6564550"/>
    <p:sldId xmlns:r="http://schemas.openxmlformats.org/officeDocument/2006/relationships" id="260" r:id="R59102567ecc54499"/>
    <p:sldId xmlns:r="http://schemas.openxmlformats.org/officeDocument/2006/relationships" id="261" r:id="Ra1f9425b05694740"/>
    <p:sldId xmlns:r="http://schemas.openxmlformats.org/officeDocument/2006/relationships" id="262" r:id="Rd776a110d79d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abc5789f04eb2" /><Relationship Type="http://schemas.openxmlformats.org/officeDocument/2006/relationships/slide" Target="/ppt/slides/slide1.xml" Id="Rfae4022693334155" /><Relationship Type="http://schemas.openxmlformats.org/officeDocument/2006/relationships/slide" Target="/ppt/slides/slide2.xml" Id="R104496d02b974e6a" /><Relationship Type="http://schemas.openxmlformats.org/officeDocument/2006/relationships/slide" Target="/ppt/slides/slide3.xml" Id="R1dfeaf944f1f49b1" /><Relationship Type="http://schemas.openxmlformats.org/officeDocument/2006/relationships/slide" Target="/ppt/slides/slide4.xml" Id="R986ae16cd6564550" /><Relationship Type="http://schemas.openxmlformats.org/officeDocument/2006/relationships/slide" Target="/ppt/slides/slide5.xml" Id="R59102567ecc54499" /><Relationship Type="http://schemas.openxmlformats.org/officeDocument/2006/relationships/slide" Target="/ppt/slides/slide6.xml" Id="Ra1f9425b05694740" /><Relationship Type="http://schemas.openxmlformats.org/officeDocument/2006/relationships/slide" Target="/ppt/slides/slide7.xml" Id="Rd776a110d79d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1315f9a38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bafd65a94879" /><Relationship Type="http://schemas.openxmlformats.org/officeDocument/2006/relationships/theme" Target="/ppt/slideMasters/theme/theme1.xml" Id="Rd5a37eb670a6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fbafd65a9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9bd99e53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46cb2de8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a8e58c81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6ff0c434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06f72912548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074ace89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ca2aa336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ble etablert [år] og holder til i Andabeløy.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Andabeløy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4434 Andabeløy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alf.danielsen@hotmail.no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999 250 130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