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bcc4f6f1d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f871b25204f2e"/>
  </p:sldMasterIdLst>
  <p:sldIdLst>
    <p:sldId xmlns:r="http://schemas.openxmlformats.org/officeDocument/2006/relationships" id="256" r:id="R774cb36e54034ed3"/>
    <p:sldId xmlns:r="http://schemas.openxmlformats.org/officeDocument/2006/relationships" id="257" r:id="Rc28b51613d8c4a87"/>
    <p:sldId xmlns:r="http://schemas.openxmlformats.org/officeDocument/2006/relationships" id="258" r:id="R3c7ec43cd9b843c4"/>
    <p:sldId xmlns:r="http://schemas.openxmlformats.org/officeDocument/2006/relationships" id="259" r:id="R6f1afdb208204bed"/>
    <p:sldId xmlns:r="http://schemas.openxmlformats.org/officeDocument/2006/relationships" id="260" r:id="R854b13c6638e421f"/>
    <p:sldId xmlns:r="http://schemas.openxmlformats.org/officeDocument/2006/relationships" id="261" r:id="Ref7bc659c5b94819"/>
    <p:sldId xmlns:r="http://schemas.openxmlformats.org/officeDocument/2006/relationships" id="262" r:id="Ra69b3114b8c743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f871b25204f2e" /><Relationship Type="http://schemas.openxmlformats.org/officeDocument/2006/relationships/slide" Target="/ppt/slides/slide1.xml" Id="R774cb36e54034ed3" /><Relationship Type="http://schemas.openxmlformats.org/officeDocument/2006/relationships/slide" Target="/ppt/slides/slide2.xml" Id="Rc28b51613d8c4a87" /><Relationship Type="http://schemas.openxmlformats.org/officeDocument/2006/relationships/slide" Target="/ppt/slides/slide3.xml" Id="R3c7ec43cd9b843c4" /><Relationship Type="http://schemas.openxmlformats.org/officeDocument/2006/relationships/slide" Target="/ppt/slides/slide4.xml" Id="R6f1afdb208204bed" /><Relationship Type="http://schemas.openxmlformats.org/officeDocument/2006/relationships/slide" Target="/ppt/slides/slide5.xml" Id="R854b13c6638e421f" /><Relationship Type="http://schemas.openxmlformats.org/officeDocument/2006/relationships/slide" Target="/ppt/slides/slide6.xml" Id="Ref7bc659c5b94819" /><Relationship Type="http://schemas.openxmlformats.org/officeDocument/2006/relationships/slide" Target="/ppt/slides/slide7.xml" Id="Ra69b3114b8c743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633ea69a844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7b11bba3f47f0" /><Relationship Type="http://schemas.openxmlformats.org/officeDocument/2006/relationships/theme" Target="/ppt/slideMasters/theme/theme1.xml" Id="Rc3fa19f5c924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7b11bba3f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f84db25af49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fd56fa46a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77b67e401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5aea2c53b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2b609ab36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ac21c9af48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e8624c35c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SOLBJØRHAUGEN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SOLBJØRHAUGEN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10 698 556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10 722 988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ARNE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ARNT INGE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HILDE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JANNE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Botten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