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baa0452a7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e95abb71ea409c"/>
  </p:sldMasterIdLst>
  <p:sldIdLst>
    <p:sldId xmlns:r="http://schemas.openxmlformats.org/officeDocument/2006/relationships" id="256" r:id="R385ffd5845374c1a"/>
    <p:sldId xmlns:r="http://schemas.openxmlformats.org/officeDocument/2006/relationships" id="257" r:id="R82d8313232cd483a"/>
    <p:sldId xmlns:r="http://schemas.openxmlformats.org/officeDocument/2006/relationships" id="258" r:id="R65dd38d70f32497b"/>
    <p:sldId xmlns:r="http://schemas.openxmlformats.org/officeDocument/2006/relationships" id="259" r:id="Rbbd24b9fc6754358"/>
    <p:sldId xmlns:r="http://schemas.openxmlformats.org/officeDocument/2006/relationships" id="260" r:id="R52b9c62dedf644b4"/>
    <p:sldId xmlns:r="http://schemas.openxmlformats.org/officeDocument/2006/relationships" id="261" r:id="R570cf203cc134f2f"/>
    <p:sldId xmlns:r="http://schemas.openxmlformats.org/officeDocument/2006/relationships" id="262" r:id="R36d12a99bf31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95abb71ea409c" /><Relationship Type="http://schemas.openxmlformats.org/officeDocument/2006/relationships/slide" Target="/ppt/slides/slide1.xml" Id="R385ffd5845374c1a" /><Relationship Type="http://schemas.openxmlformats.org/officeDocument/2006/relationships/slide" Target="/ppt/slides/slide2.xml" Id="R82d8313232cd483a" /><Relationship Type="http://schemas.openxmlformats.org/officeDocument/2006/relationships/slide" Target="/ppt/slides/slide3.xml" Id="R65dd38d70f32497b" /><Relationship Type="http://schemas.openxmlformats.org/officeDocument/2006/relationships/slide" Target="/ppt/slides/slide4.xml" Id="Rbbd24b9fc6754358" /><Relationship Type="http://schemas.openxmlformats.org/officeDocument/2006/relationships/slide" Target="/ppt/slides/slide5.xml" Id="R52b9c62dedf644b4" /><Relationship Type="http://schemas.openxmlformats.org/officeDocument/2006/relationships/slide" Target="/ppt/slides/slide6.xml" Id="R570cf203cc134f2f" /><Relationship Type="http://schemas.openxmlformats.org/officeDocument/2006/relationships/slide" Target="/ppt/slides/slide7.xml" Id="R36d12a99bf31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af92dcb1c41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446b47dcc4365" /><Relationship Type="http://schemas.openxmlformats.org/officeDocument/2006/relationships/theme" Target="/ppt/slideMasters/theme/theme1.xml" Id="Rc36b2dd1cf3a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446b47dcc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2c30c2d8c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e869cc5c44c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aa28372c0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4317490b6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d039a1c574c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1848a4619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a16f91501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EMLOS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EMLOS AS ble etablert [år] og holder til i Vatne.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1 421 289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HURLEN ELLEN T ALSTAD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LARS OLE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HURLEN MARIT ALSTAD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VIDDAL SOLVEIG HURLEN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6265 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