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a14824440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cf47271a94830"/>
  </p:sldMasterIdLst>
  <p:sldIdLst>
    <p:sldId xmlns:r="http://schemas.openxmlformats.org/officeDocument/2006/relationships" id="256" r:id="R1a10fe6523554205"/>
    <p:sldId xmlns:r="http://schemas.openxmlformats.org/officeDocument/2006/relationships" id="257" r:id="R7b5bce452a2746be"/>
    <p:sldId xmlns:r="http://schemas.openxmlformats.org/officeDocument/2006/relationships" id="258" r:id="R890ede82b34c4baa"/>
    <p:sldId xmlns:r="http://schemas.openxmlformats.org/officeDocument/2006/relationships" id="259" r:id="R192738a6279a437e"/>
    <p:sldId xmlns:r="http://schemas.openxmlformats.org/officeDocument/2006/relationships" id="260" r:id="R3daa8f159d964765"/>
    <p:sldId xmlns:r="http://schemas.openxmlformats.org/officeDocument/2006/relationships" id="261" r:id="R37093a6a0cfc44c2"/>
    <p:sldId xmlns:r="http://schemas.openxmlformats.org/officeDocument/2006/relationships" id="262" r:id="Rd629d9839876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cf47271a94830" /><Relationship Type="http://schemas.openxmlformats.org/officeDocument/2006/relationships/slide" Target="/ppt/slides/slide1.xml" Id="R1a10fe6523554205" /><Relationship Type="http://schemas.openxmlformats.org/officeDocument/2006/relationships/slide" Target="/ppt/slides/slide2.xml" Id="R7b5bce452a2746be" /><Relationship Type="http://schemas.openxmlformats.org/officeDocument/2006/relationships/slide" Target="/ppt/slides/slide3.xml" Id="R890ede82b34c4baa" /><Relationship Type="http://schemas.openxmlformats.org/officeDocument/2006/relationships/slide" Target="/ppt/slides/slide4.xml" Id="R192738a6279a437e" /><Relationship Type="http://schemas.openxmlformats.org/officeDocument/2006/relationships/slide" Target="/ppt/slides/slide5.xml" Id="R3daa8f159d964765" /><Relationship Type="http://schemas.openxmlformats.org/officeDocument/2006/relationships/slide" Target="/ppt/slides/slide6.xml" Id="R37093a6a0cfc44c2" /><Relationship Type="http://schemas.openxmlformats.org/officeDocument/2006/relationships/slide" Target="/ppt/slides/slide7.xml" Id="Rd629d9839876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b243a0d71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fec2e9d942e7" /><Relationship Type="http://schemas.openxmlformats.org/officeDocument/2006/relationships/theme" Target="/ppt/slideMasters/theme/theme1.xml" Id="R822756ed43e0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3fec2e9d9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a04caf91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12c4330d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8bfb328f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1ea1cc94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d3e44df91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1460ee33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8eb3cc04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 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5 402 805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AARØNES LIV ANNE 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 ANNE INVEST AS</a:t>
            </a:r>
          </a:p>
        </p:txBody>
      </p:sp>
    </p:spTree>
  </p:cSld>
  <p:clrMapOvr>
    <a:masterClrMapping xmlns:a="http://schemas.openxmlformats.org/drawingml/2006/main"/>
  </p:clrMapOvr>
</p:sld>
</file>