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d052abcd5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d1e5b23114b8e"/>
  </p:sldMasterIdLst>
  <p:sldIdLst>
    <p:sldId xmlns:r="http://schemas.openxmlformats.org/officeDocument/2006/relationships" id="256" r:id="Rf46ad824c8e64454"/>
    <p:sldId xmlns:r="http://schemas.openxmlformats.org/officeDocument/2006/relationships" id="257" r:id="Ra78bcf0f89e64b6d"/>
    <p:sldId xmlns:r="http://schemas.openxmlformats.org/officeDocument/2006/relationships" id="258" r:id="R94b8e5dc41204c6c"/>
    <p:sldId xmlns:r="http://schemas.openxmlformats.org/officeDocument/2006/relationships" id="259" r:id="R1f645bd88b264fb3"/>
    <p:sldId xmlns:r="http://schemas.openxmlformats.org/officeDocument/2006/relationships" id="260" r:id="R8f5040a37b6e466f"/>
    <p:sldId xmlns:r="http://schemas.openxmlformats.org/officeDocument/2006/relationships" id="261" r:id="Rc7a625573c824af4"/>
    <p:sldId xmlns:r="http://schemas.openxmlformats.org/officeDocument/2006/relationships" id="262" r:id="Ref7494094ff8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d1e5b23114b8e" /><Relationship Type="http://schemas.openxmlformats.org/officeDocument/2006/relationships/slide" Target="/ppt/slides/slide1.xml" Id="Rf46ad824c8e64454" /><Relationship Type="http://schemas.openxmlformats.org/officeDocument/2006/relationships/slide" Target="/ppt/slides/slide2.xml" Id="Ra78bcf0f89e64b6d" /><Relationship Type="http://schemas.openxmlformats.org/officeDocument/2006/relationships/slide" Target="/ppt/slides/slide3.xml" Id="R94b8e5dc41204c6c" /><Relationship Type="http://schemas.openxmlformats.org/officeDocument/2006/relationships/slide" Target="/ppt/slides/slide4.xml" Id="R1f645bd88b264fb3" /><Relationship Type="http://schemas.openxmlformats.org/officeDocument/2006/relationships/slide" Target="/ppt/slides/slide5.xml" Id="R8f5040a37b6e466f" /><Relationship Type="http://schemas.openxmlformats.org/officeDocument/2006/relationships/slide" Target="/ppt/slides/slide6.xml" Id="Rc7a625573c824af4" /><Relationship Type="http://schemas.openxmlformats.org/officeDocument/2006/relationships/slide" Target="/ppt/slides/slide7.xml" Id="Ref7494094ff8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424cbfa8b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2807aafd04aab" /><Relationship Type="http://schemas.openxmlformats.org/officeDocument/2006/relationships/theme" Target="/ppt/slideMasters/theme/theme1.xml" Id="Rc68bed77f908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2807aafd0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bf49405b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e1b6be06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8cf1553ea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38a621cd6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77768c34d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002dca7fb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71ba79dd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TEBINA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TEBINA ENERGI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155 807 306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155 990 465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KJERSEM GEIR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Fløenbakken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999 273 378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