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4a93a2d29546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975f66ed314ec1"/>
  </p:sldMasterIdLst>
  <p:sldIdLst>
    <p:sldId xmlns:r="http://schemas.openxmlformats.org/officeDocument/2006/relationships" id="256" r:id="Rd8e2a937090249d6"/>
    <p:sldId xmlns:r="http://schemas.openxmlformats.org/officeDocument/2006/relationships" id="257" r:id="R99cf0b645dcb449e"/>
    <p:sldId xmlns:r="http://schemas.openxmlformats.org/officeDocument/2006/relationships" id="258" r:id="R18c530a8affb4af2"/>
    <p:sldId xmlns:r="http://schemas.openxmlformats.org/officeDocument/2006/relationships" id="259" r:id="R8151d234d172409c"/>
    <p:sldId xmlns:r="http://schemas.openxmlformats.org/officeDocument/2006/relationships" id="260" r:id="R64b5749e683a4bb1"/>
    <p:sldId xmlns:r="http://schemas.openxmlformats.org/officeDocument/2006/relationships" id="261" r:id="Ree3acd94f9fe45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75f66ed314ec1" /><Relationship Type="http://schemas.openxmlformats.org/officeDocument/2006/relationships/slide" Target="/ppt/slides/slide1.xml" Id="Rd8e2a937090249d6" /><Relationship Type="http://schemas.openxmlformats.org/officeDocument/2006/relationships/slide" Target="/ppt/slides/slide2.xml" Id="R99cf0b645dcb449e" /><Relationship Type="http://schemas.openxmlformats.org/officeDocument/2006/relationships/slide" Target="/ppt/slides/slide3.xml" Id="R18c530a8affb4af2" /><Relationship Type="http://schemas.openxmlformats.org/officeDocument/2006/relationships/slide" Target="/ppt/slides/slide4.xml" Id="R8151d234d172409c" /><Relationship Type="http://schemas.openxmlformats.org/officeDocument/2006/relationships/slide" Target="/ppt/slides/slide5.xml" Id="R64b5749e683a4bb1" /><Relationship Type="http://schemas.openxmlformats.org/officeDocument/2006/relationships/slide" Target="/ppt/slides/slide6.xml" Id="Ree3acd94f9fe45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cc1d00cdb4f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ea839e6eb4119" /><Relationship Type="http://schemas.openxmlformats.org/officeDocument/2006/relationships/theme" Target="/ppt/slideMasters/theme/theme1.xml" Id="R04d373fc78ef47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0ea839e6eb41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84152697b40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b86ecedba43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4f075567944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16a67be4243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f6e9918274f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292efc6394d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−17 018 517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628 567 971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5 531 904 565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5 919 005 207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post@sbsnorge.no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sbsnorge.no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999 282 482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