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ab1a797fd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c6801a9a9490e"/>
  </p:sldMasterIdLst>
  <p:sldIdLst>
    <p:sldId xmlns:r="http://schemas.openxmlformats.org/officeDocument/2006/relationships" id="256" r:id="R5868db5738144757"/>
    <p:sldId xmlns:r="http://schemas.openxmlformats.org/officeDocument/2006/relationships" id="257" r:id="R935e286ba68d4775"/>
    <p:sldId xmlns:r="http://schemas.openxmlformats.org/officeDocument/2006/relationships" id="258" r:id="R0abfe55d3c124da2"/>
    <p:sldId xmlns:r="http://schemas.openxmlformats.org/officeDocument/2006/relationships" id="259" r:id="Ra0da88696dd54300"/>
    <p:sldId xmlns:r="http://schemas.openxmlformats.org/officeDocument/2006/relationships" id="260" r:id="R86ceaccac5264100"/>
    <p:sldId xmlns:r="http://schemas.openxmlformats.org/officeDocument/2006/relationships" id="261" r:id="Ra608a6f39b9e4767"/>
    <p:sldId xmlns:r="http://schemas.openxmlformats.org/officeDocument/2006/relationships" id="262" r:id="R0c29c3957f69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c6801a9a9490e" /><Relationship Type="http://schemas.openxmlformats.org/officeDocument/2006/relationships/slide" Target="/ppt/slides/slide1.xml" Id="R5868db5738144757" /><Relationship Type="http://schemas.openxmlformats.org/officeDocument/2006/relationships/slide" Target="/ppt/slides/slide2.xml" Id="R935e286ba68d4775" /><Relationship Type="http://schemas.openxmlformats.org/officeDocument/2006/relationships/slide" Target="/ppt/slides/slide3.xml" Id="R0abfe55d3c124da2" /><Relationship Type="http://schemas.openxmlformats.org/officeDocument/2006/relationships/slide" Target="/ppt/slides/slide4.xml" Id="Ra0da88696dd54300" /><Relationship Type="http://schemas.openxmlformats.org/officeDocument/2006/relationships/slide" Target="/ppt/slides/slide5.xml" Id="R86ceaccac5264100" /><Relationship Type="http://schemas.openxmlformats.org/officeDocument/2006/relationships/slide" Target="/ppt/slides/slide6.xml" Id="Ra608a6f39b9e4767" /><Relationship Type="http://schemas.openxmlformats.org/officeDocument/2006/relationships/slide" Target="/ppt/slides/slide7.xml" Id="R0c29c3957f69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d5d4ebba8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19fe24cb40db" /><Relationship Type="http://schemas.openxmlformats.org/officeDocument/2006/relationships/theme" Target="/ppt/slideMasters/theme/theme1.xml" Id="R5216195b411f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e19fe24cb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547a34d72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218a9e933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2d0dfe025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36afcc9e7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b2622dfcb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b3c7c6872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083e92aa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