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45faf4b22542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ab1e15172148a4"/>
  </p:sldMasterIdLst>
  <p:sldIdLst>
    <p:sldId xmlns:r="http://schemas.openxmlformats.org/officeDocument/2006/relationships" id="256" r:id="Re212d197b1c849d0"/>
    <p:sldId xmlns:r="http://schemas.openxmlformats.org/officeDocument/2006/relationships" id="257" r:id="R2153eb008f7b4d9b"/>
    <p:sldId xmlns:r="http://schemas.openxmlformats.org/officeDocument/2006/relationships" id="258" r:id="R08fb261be06c43b8"/>
    <p:sldId xmlns:r="http://schemas.openxmlformats.org/officeDocument/2006/relationships" id="259" r:id="R8cda5b6d404d4884"/>
    <p:sldId xmlns:r="http://schemas.openxmlformats.org/officeDocument/2006/relationships" id="260" r:id="R760798b9f2c9400e"/>
    <p:sldId xmlns:r="http://schemas.openxmlformats.org/officeDocument/2006/relationships" id="261" r:id="Rbac8906ade054c3c"/>
    <p:sldId xmlns:r="http://schemas.openxmlformats.org/officeDocument/2006/relationships" id="262" r:id="R553c83b84f2645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ab1e15172148a4" /><Relationship Type="http://schemas.openxmlformats.org/officeDocument/2006/relationships/slide" Target="/ppt/slides/slide1.xml" Id="Re212d197b1c849d0" /><Relationship Type="http://schemas.openxmlformats.org/officeDocument/2006/relationships/slide" Target="/ppt/slides/slide2.xml" Id="R2153eb008f7b4d9b" /><Relationship Type="http://schemas.openxmlformats.org/officeDocument/2006/relationships/slide" Target="/ppt/slides/slide3.xml" Id="R08fb261be06c43b8" /><Relationship Type="http://schemas.openxmlformats.org/officeDocument/2006/relationships/slide" Target="/ppt/slides/slide4.xml" Id="R8cda5b6d404d4884" /><Relationship Type="http://schemas.openxmlformats.org/officeDocument/2006/relationships/slide" Target="/ppt/slides/slide5.xml" Id="R760798b9f2c9400e" /><Relationship Type="http://schemas.openxmlformats.org/officeDocument/2006/relationships/slide" Target="/ppt/slides/slide6.xml" Id="Rbac8906ade054c3c" /><Relationship Type="http://schemas.openxmlformats.org/officeDocument/2006/relationships/slide" Target="/ppt/slides/slide7.xml" Id="R553c83b84f2645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f2649648448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eab278f8d4591" /><Relationship Type="http://schemas.openxmlformats.org/officeDocument/2006/relationships/theme" Target="/ppt/slideMasters/theme/theme1.xml" Id="Rc5781340b20f4d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9eab278f8d45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cd678f2684f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83d80baa546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416f9bed24f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7c69239a843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bcdbb43b34c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39b3012ab41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d42e8240745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RISTU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RISTU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4 878 099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5 184 099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TUNHEIM RITA SYNNØVE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Tuftevegen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999 324 142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