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ccd6bae862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e8562a3ca54ac8"/>
  </p:sldMasterIdLst>
  <p:sldIdLst>
    <p:sldId xmlns:r="http://schemas.openxmlformats.org/officeDocument/2006/relationships" id="256" r:id="Rd33831b88dd34654"/>
    <p:sldId xmlns:r="http://schemas.openxmlformats.org/officeDocument/2006/relationships" id="257" r:id="R0ad15793cb124802"/>
    <p:sldId xmlns:r="http://schemas.openxmlformats.org/officeDocument/2006/relationships" id="258" r:id="R418517ebce87485a"/>
    <p:sldId xmlns:r="http://schemas.openxmlformats.org/officeDocument/2006/relationships" id="259" r:id="R0e23dc7c04ef4c92"/>
    <p:sldId xmlns:r="http://schemas.openxmlformats.org/officeDocument/2006/relationships" id="260" r:id="R61b24e6c06144fbf"/>
    <p:sldId xmlns:r="http://schemas.openxmlformats.org/officeDocument/2006/relationships" id="261" r:id="Re89cbe98e76241eb"/>
    <p:sldId xmlns:r="http://schemas.openxmlformats.org/officeDocument/2006/relationships" id="262" r:id="R720c47ed450344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8562a3ca54ac8" /><Relationship Type="http://schemas.openxmlformats.org/officeDocument/2006/relationships/slide" Target="/ppt/slides/slide1.xml" Id="Rd33831b88dd34654" /><Relationship Type="http://schemas.openxmlformats.org/officeDocument/2006/relationships/slide" Target="/ppt/slides/slide2.xml" Id="R0ad15793cb124802" /><Relationship Type="http://schemas.openxmlformats.org/officeDocument/2006/relationships/slide" Target="/ppt/slides/slide3.xml" Id="R418517ebce87485a" /><Relationship Type="http://schemas.openxmlformats.org/officeDocument/2006/relationships/slide" Target="/ppt/slides/slide4.xml" Id="R0e23dc7c04ef4c92" /><Relationship Type="http://schemas.openxmlformats.org/officeDocument/2006/relationships/slide" Target="/ppt/slides/slide5.xml" Id="R61b24e6c06144fbf" /><Relationship Type="http://schemas.openxmlformats.org/officeDocument/2006/relationships/slide" Target="/ppt/slides/slide6.xml" Id="Re89cbe98e76241eb" /><Relationship Type="http://schemas.openxmlformats.org/officeDocument/2006/relationships/slide" Target="/ppt/slides/slide7.xml" Id="R720c47ed450344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e40964e2e49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b29739ba941fd" /><Relationship Type="http://schemas.openxmlformats.org/officeDocument/2006/relationships/theme" Target="/ppt/slideMasters/theme/theme1.xml" Id="Rebfcbbd419d546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1b29739ba9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33e903f1b46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2c83c1d7c41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84641fd8f42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a576433b547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be903f63344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912880b334a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d678d61684b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1 629 704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SVEIN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Jonny Myking, Nausthaugen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