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55ff50ba9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7d0b975c64dc7"/>
  </p:sldMasterIdLst>
  <p:sldIdLst>
    <p:sldId xmlns:r="http://schemas.openxmlformats.org/officeDocument/2006/relationships" id="256" r:id="R4b0ad37cf7684c56"/>
    <p:sldId xmlns:r="http://schemas.openxmlformats.org/officeDocument/2006/relationships" id="257" r:id="Rd8945c821d204847"/>
    <p:sldId xmlns:r="http://schemas.openxmlformats.org/officeDocument/2006/relationships" id="258" r:id="R5a075ea5dcbd4d2f"/>
    <p:sldId xmlns:r="http://schemas.openxmlformats.org/officeDocument/2006/relationships" id="259" r:id="R81a298da13ef4103"/>
    <p:sldId xmlns:r="http://schemas.openxmlformats.org/officeDocument/2006/relationships" id="260" r:id="R3a4daca3b975434b"/>
    <p:sldId xmlns:r="http://schemas.openxmlformats.org/officeDocument/2006/relationships" id="261" r:id="Rfd0ff562a1a24e50"/>
    <p:sldId xmlns:r="http://schemas.openxmlformats.org/officeDocument/2006/relationships" id="262" r:id="Rb71e0b841b8f4a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7d0b975c64dc7" /><Relationship Type="http://schemas.openxmlformats.org/officeDocument/2006/relationships/slide" Target="/ppt/slides/slide1.xml" Id="R4b0ad37cf7684c56" /><Relationship Type="http://schemas.openxmlformats.org/officeDocument/2006/relationships/slide" Target="/ppt/slides/slide2.xml" Id="Rd8945c821d204847" /><Relationship Type="http://schemas.openxmlformats.org/officeDocument/2006/relationships/slide" Target="/ppt/slides/slide3.xml" Id="R5a075ea5dcbd4d2f" /><Relationship Type="http://schemas.openxmlformats.org/officeDocument/2006/relationships/slide" Target="/ppt/slides/slide4.xml" Id="R81a298da13ef4103" /><Relationship Type="http://schemas.openxmlformats.org/officeDocument/2006/relationships/slide" Target="/ppt/slides/slide5.xml" Id="R3a4daca3b975434b" /><Relationship Type="http://schemas.openxmlformats.org/officeDocument/2006/relationships/slide" Target="/ppt/slides/slide6.xml" Id="Rfd0ff562a1a24e50" /><Relationship Type="http://schemas.openxmlformats.org/officeDocument/2006/relationships/slide" Target="/ppt/slides/slide7.xml" Id="Rb71e0b841b8f4a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6b65c02a0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9158e4b64ea8" /><Relationship Type="http://schemas.openxmlformats.org/officeDocument/2006/relationships/theme" Target="/ppt/slideMasters/theme/theme1.xml" Id="Rfeca19decf65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49158e4b6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18194fca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79aeac2f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e3072e4d8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b0751296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d68e7186e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bb0fc96a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ef5c308ce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