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a8810ef64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630fe90e8454b"/>
  </p:sldMasterIdLst>
  <p:sldIdLst>
    <p:sldId xmlns:r="http://schemas.openxmlformats.org/officeDocument/2006/relationships" id="256" r:id="Raf78927f402c42f4"/>
    <p:sldId xmlns:r="http://schemas.openxmlformats.org/officeDocument/2006/relationships" id="257" r:id="Rda0cbe8e046c4b1c"/>
    <p:sldId xmlns:r="http://schemas.openxmlformats.org/officeDocument/2006/relationships" id="258" r:id="Rdc290c90131b4d16"/>
    <p:sldId xmlns:r="http://schemas.openxmlformats.org/officeDocument/2006/relationships" id="259" r:id="R82c50ac729d841c2"/>
    <p:sldId xmlns:r="http://schemas.openxmlformats.org/officeDocument/2006/relationships" id="260" r:id="R9292b4ae37864892"/>
    <p:sldId xmlns:r="http://schemas.openxmlformats.org/officeDocument/2006/relationships" id="261" r:id="R1c05333797c147ad"/>
    <p:sldId xmlns:r="http://schemas.openxmlformats.org/officeDocument/2006/relationships" id="262" r:id="R315fd3f622a0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630fe90e8454b" /><Relationship Type="http://schemas.openxmlformats.org/officeDocument/2006/relationships/slide" Target="/ppt/slides/slide1.xml" Id="Raf78927f402c42f4" /><Relationship Type="http://schemas.openxmlformats.org/officeDocument/2006/relationships/slide" Target="/ppt/slides/slide2.xml" Id="Rda0cbe8e046c4b1c" /><Relationship Type="http://schemas.openxmlformats.org/officeDocument/2006/relationships/slide" Target="/ppt/slides/slide3.xml" Id="Rdc290c90131b4d16" /><Relationship Type="http://schemas.openxmlformats.org/officeDocument/2006/relationships/slide" Target="/ppt/slides/slide4.xml" Id="R82c50ac729d841c2" /><Relationship Type="http://schemas.openxmlformats.org/officeDocument/2006/relationships/slide" Target="/ppt/slides/slide5.xml" Id="R9292b4ae37864892" /><Relationship Type="http://schemas.openxmlformats.org/officeDocument/2006/relationships/slide" Target="/ppt/slides/slide6.xml" Id="R1c05333797c147ad" /><Relationship Type="http://schemas.openxmlformats.org/officeDocument/2006/relationships/slide" Target="/ppt/slides/slide7.xml" Id="R315fd3f622a0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8b9280269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272c013b04e62" /><Relationship Type="http://schemas.openxmlformats.org/officeDocument/2006/relationships/theme" Target="/ppt/slideMasters/theme/theme1.xml" Id="R4f3ad53cbfbb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272c013b0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740d17561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32ef68278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f26d5271746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76614fac843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44682fe34c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39d6eabd54f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f156aedb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