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32bcf8b97a45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8869e6647348f7"/>
  </p:sldMasterIdLst>
  <p:sldIdLst>
    <p:sldId xmlns:r="http://schemas.openxmlformats.org/officeDocument/2006/relationships" id="256" r:id="R9a39691783804f95"/>
    <p:sldId xmlns:r="http://schemas.openxmlformats.org/officeDocument/2006/relationships" id="257" r:id="Ra0404eca4b99421b"/>
    <p:sldId xmlns:r="http://schemas.openxmlformats.org/officeDocument/2006/relationships" id="258" r:id="R242bc6af3a7e426b"/>
    <p:sldId xmlns:r="http://schemas.openxmlformats.org/officeDocument/2006/relationships" id="259" r:id="R3acf6ea06e4d4932"/>
    <p:sldId xmlns:r="http://schemas.openxmlformats.org/officeDocument/2006/relationships" id="260" r:id="R20513138d0954c56"/>
    <p:sldId xmlns:r="http://schemas.openxmlformats.org/officeDocument/2006/relationships" id="261" r:id="R77b987fd6cbf42d5"/>
    <p:sldId xmlns:r="http://schemas.openxmlformats.org/officeDocument/2006/relationships" id="262" r:id="R7613cef7f9f740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8869e6647348f7" /><Relationship Type="http://schemas.openxmlformats.org/officeDocument/2006/relationships/slide" Target="/ppt/slides/slide1.xml" Id="R9a39691783804f95" /><Relationship Type="http://schemas.openxmlformats.org/officeDocument/2006/relationships/slide" Target="/ppt/slides/slide2.xml" Id="Ra0404eca4b99421b" /><Relationship Type="http://schemas.openxmlformats.org/officeDocument/2006/relationships/slide" Target="/ppt/slides/slide3.xml" Id="R242bc6af3a7e426b" /><Relationship Type="http://schemas.openxmlformats.org/officeDocument/2006/relationships/slide" Target="/ppt/slides/slide4.xml" Id="R3acf6ea06e4d4932" /><Relationship Type="http://schemas.openxmlformats.org/officeDocument/2006/relationships/slide" Target="/ppt/slides/slide5.xml" Id="R20513138d0954c56" /><Relationship Type="http://schemas.openxmlformats.org/officeDocument/2006/relationships/slide" Target="/ppt/slides/slide6.xml" Id="R77b987fd6cbf42d5" /><Relationship Type="http://schemas.openxmlformats.org/officeDocument/2006/relationships/slide" Target="/ppt/slides/slide7.xml" Id="R7613cef7f9f740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182e2745b545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ab7a8c31245fb" /><Relationship Type="http://schemas.openxmlformats.org/officeDocument/2006/relationships/theme" Target="/ppt/slideMasters/theme/theme1.xml" Id="Rf237e6f2cdac40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cab7a8c31245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ead8d9cb74d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8733dc6384a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40019693246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d25c3936749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8d81a15d54e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4b7936aeb4b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93a2ec8b442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ØKONOMIKONTORET VOSS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ØKONOMIKONTORET VOSS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10 584 682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1 372 809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1 095 294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1 732 990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3 902 702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 ØKONOMI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AUSTEFJORD REIDUN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FRIISVOLD ANNGUNN H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GEITLE RUNE IDAR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GUSTAD LAILA M ØVSTHUS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TASKJELLE MARI  –  6,2 %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2. etg, Miltzows 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999 329 055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