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f704f2c566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84175836024a43"/>
  </p:sldMasterIdLst>
  <p:sldIdLst>
    <p:sldId xmlns:r="http://schemas.openxmlformats.org/officeDocument/2006/relationships" id="256" r:id="R3db64663fdc94667"/>
    <p:sldId xmlns:r="http://schemas.openxmlformats.org/officeDocument/2006/relationships" id="257" r:id="R84bebd90aab14e63"/>
    <p:sldId xmlns:r="http://schemas.openxmlformats.org/officeDocument/2006/relationships" id="258" r:id="Ra10c965ea6b54709"/>
    <p:sldId xmlns:r="http://schemas.openxmlformats.org/officeDocument/2006/relationships" id="259" r:id="Re1e4093a96fc45c3"/>
    <p:sldId xmlns:r="http://schemas.openxmlformats.org/officeDocument/2006/relationships" id="260" r:id="R9463f1dba6534896"/>
    <p:sldId xmlns:r="http://schemas.openxmlformats.org/officeDocument/2006/relationships" id="261" r:id="R95006be21b88432f"/>
    <p:sldId xmlns:r="http://schemas.openxmlformats.org/officeDocument/2006/relationships" id="262" r:id="R771a4cd04aa747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4175836024a43" /><Relationship Type="http://schemas.openxmlformats.org/officeDocument/2006/relationships/slide" Target="/ppt/slides/slide1.xml" Id="R3db64663fdc94667" /><Relationship Type="http://schemas.openxmlformats.org/officeDocument/2006/relationships/slide" Target="/ppt/slides/slide2.xml" Id="R84bebd90aab14e63" /><Relationship Type="http://schemas.openxmlformats.org/officeDocument/2006/relationships/slide" Target="/ppt/slides/slide3.xml" Id="Ra10c965ea6b54709" /><Relationship Type="http://schemas.openxmlformats.org/officeDocument/2006/relationships/slide" Target="/ppt/slides/slide4.xml" Id="Re1e4093a96fc45c3" /><Relationship Type="http://schemas.openxmlformats.org/officeDocument/2006/relationships/slide" Target="/ppt/slides/slide5.xml" Id="R9463f1dba6534896" /><Relationship Type="http://schemas.openxmlformats.org/officeDocument/2006/relationships/slide" Target="/ppt/slides/slide6.xml" Id="R95006be21b88432f" /><Relationship Type="http://schemas.openxmlformats.org/officeDocument/2006/relationships/slide" Target="/ppt/slides/slide7.xml" Id="R771a4cd04aa747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859293e16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32540ee3847fd" /><Relationship Type="http://schemas.openxmlformats.org/officeDocument/2006/relationships/theme" Target="/ppt/slideMasters/theme/theme1.xml" Id="R128e988230e24f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32540ee38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1884f8804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7605257f44a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56b0499fb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a78ae76c7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880440d1a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050fe95e04d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2e2ba7df941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ble etablert [år] og holder til i Flaktveit.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1 315 610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LOTHE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Flaktveittræet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5134 Flaktveit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