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686d536f2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fea16db9e42bd"/>
  </p:sldMasterIdLst>
  <p:sldIdLst>
    <p:sldId xmlns:r="http://schemas.openxmlformats.org/officeDocument/2006/relationships" id="256" r:id="R53fcda894d8c42d8"/>
    <p:sldId xmlns:r="http://schemas.openxmlformats.org/officeDocument/2006/relationships" id="257" r:id="R4d1782fe46bc44ee"/>
    <p:sldId xmlns:r="http://schemas.openxmlformats.org/officeDocument/2006/relationships" id="258" r:id="Rd28a559da43a46a6"/>
    <p:sldId xmlns:r="http://schemas.openxmlformats.org/officeDocument/2006/relationships" id="259" r:id="Rd64010b99dd0407c"/>
    <p:sldId xmlns:r="http://schemas.openxmlformats.org/officeDocument/2006/relationships" id="260" r:id="Ref31a3724cb94fb9"/>
    <p:sldId xmlns:r="http://schemas.openxmlformats.org/officeDocument/2006/relationships" id="261" r:id="Ra643087fdafc4f7b"/>
    <p:sldId xmlns:r="http://schemas.openxmlformats.org/officeDocument/2006/relationships" id="262" r:id="Rd169b51b3c4f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fea16db9e42bd" /><Relationship Type="http://schemas.openxmlformats.org/officeDocument/2006/relationships/slide" Target="/ppt/slides/slide1.xml" Id="R53fcda894d8c42d8" /><Relationship Type="http://schemas.openxmlformats.org/officeDocument/2006/relationships/slide" Target="/ppt/slides/slide2.xml" Id="R4d1782fe46bc44ee" /><Relationship Type="http://schemas.openxmlformats.org/officeDocument/2006/relationships/slide" Target="/ppt/slides/slide3.xml" Id="Rd28a559da43a46a6" /><Relationship Type="http://schemas.openxmlformats.org/officeDocument/2006/relationships/slide" Target="/ppt/slides/slide4.xml" Id="Rd64010b99dd0407c" /><Relationship Type="http://schemas.openxmlformats.org/officeDocument/2006/relationships/slide" Target="/ppt/slides/slide5.xml" Id="Ref31a3724cb94fb9" /><Relationship Type="http://schemas.openxmlformats.org/officeDocument/2006/relationships/slide" Target="/ppt/slides/slide6.xml" Id="Ra643087fdafc4f7b" /><Relationship Type="http://schemas.openxmlformats.org/officeDocument/2006/relationships/slide" Target="/ppt/slides/slide7.xml" Id="Rd169b51b3c4f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6ee5dfa6d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aaba44294c06" /><Relationship Type="http://schemas.openxmlformats.org/officeDocument/2006/relationships/theme" Target="/ppt/slideMasters/theme/theme1.xml" Id="Re826963fdf7c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4aaba4429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d0c34ba4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933817227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f8707416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6ab6deb1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21b9e3c1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cd5a7da8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69a125e7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