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1834bea7b8c4f0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c379145b6db4451"/>
  </p:sldMasterIdLst>
  <p:sldIdLst>
    <p:sldId xmlns:r="http://schemas.openxmlformats.org/officeDocument/2006/relationships" id="256" r:id="Rd8068c99f23f4749"/>
    <p:sldId xmlns:r="http://schemas.openxmlformats.org/officeDocument/2006/relationships" id="257" r:id="Re4184177c07f4826"/>
    <p:sldId xmlns:r="http://schemas.openxmlformats.org/officeDocument/2006/relationships" id="258" r:id="R9f2ef20843dd4679"/>
    <p:sldId xmlns:r="http://schemas.openxmlformats.org/officeDocument/2006/relationships" id="259" r:id="R3287fda31fcd4a4d"/>
    <p:sldId xmlns:r="http://schemas.openxmlformats.org/officeDocument/2006/relationships" id="260" r:id="R90c547b1c8ef4d10"/>
    <p:sldId xmlns:r="http://schemas.openxmlformats.org/officeDocument/2006/relationships" id="261" r:id="R6931d3ad44b243f2"/>
    <p:sldId xmlns:r="http://schemas.openxmlformats.org/officeDocument/2006/relationships" id="262" r:id="Rcdca5d663d174ed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379145b6db4451" /><Relationship Type="http://schemas.openxmlformats.org/officeDocument/2006/relationships/slide" Target="/ppt/slides/slide1.xml" Id="Rd8068c99f23f4749" /><Relationship Type="http://schemas.openxmlformats.org/officeDocument/2006/relationships/slide" Target="/ppt/slides/slide2.xml" Id="Re4184177c07f4826" /><Relationship Type="http://schemas.openxmlformats.org/officeDocument/2006/relationships/slide" Target="/ppt/slides/slide3.xml" Id="R9f2ef20843dd4679" /><Relationship Type="http://schemas.openxmlformats.org/officeDocument/2006/relationships/slide" Target="/ppt/slides/slide4.xml" Id="R3287fda31fcd4a4d" /><Relationship Type="http://schemas.openxmlformats.org/officeDocument/2006/relationships/slide" Target="/ppt/slides/slide5.xml" Id="R90c547b1c8ef4d10" /><Relationship Type="http://schemas.openxmlformats.org/officeDocument/2006/relationships/slide" Target="/ppt/slides/slide6.xml" Id="R6931d3ad44b243f2" /><Relationship Type="http://schemas.openxmlformats.org/officeDocument/2006/relationships/slide" Target="/ppt/slides/slide7.xml" Id="Rcdca5d663d174ed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e821f27c00490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ba8282bef14012" /><Relationship Type="http://schemas.openxmlformats.org/officeDocument/2006/relationships/theme" Target="/ppt/slideMasters/theme/theme1.xml" Id="Re64c1d8d79a84e2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ba8282bef1401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95ecb5e353401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9ca2e931b9412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f7cd8dff4f47f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2881ba740548f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2b2ea1862f435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1fa0f64e2b44e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079fc1926047d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RGH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RGH INVEST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−236 696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−20 918 925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165 304 239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189 743 840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HH GBG AB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Kjøpmannsgata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7013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999 510 655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RGH INVEST AS</a:t>
            </a:r>
          </a:p>
        </p:txBody>
      </p:sp>
    </p:spTree>
  </p:cSld>
  <p:clrMapOvr>
    <a:masterClrMapping xmlns:a="http://schemas.openxmlformats.org/drawingml/2006/main"/>
  </p:clrMapOvr>
</p:sld>
</file>