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bf49781ad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42e0b355ac480a"/>
  </p:sldMasterIdLst>
  <p:sldIdLst>
    <p:sldId xmlns:r="http://schemas.openxmlformats.org/officeDocument/2006/relationships" id="256" r:id="Re48fd3706e164ffc"/>
    <p:sldId xmlns:r="http://schemas.openxmlformats.org/officeDocument/2006/relationships" id="257" r:id="R67152ab6df5242df"/>
    <p:sldId xmlns:r="http://schemas.openxmlformats.org/officeDocument/2006/relationships" id="258" r:id="Rcb4928da8e1e4b18"/>
    <p:sldId xmlns:r="http://schemas.openxmlformats.org/officeDocument/2006/relationships" id="259" r:id="Rc641f7c2423f4fa3"/>
    <p:sldId xmlns:r="http://schemas.openxmlformats.org/officeDocument/2006/relationships" id="260" r:id="Rfdb3e5739c0d41b7"/>
    <p:sldId xmlns:r="http://schemas.openxmlformats.org/officeDocument/2006/relationships" id="261" r:id="Rc9217c4ccca841ad"/>
    <p:sldId xmlns:r="http://schemas.openxmlformats.org/officeDocument/2006/relationships" id="262" r:id="R5cf8de241dae42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2e0b355ac480a" /><Relationship Type="http://schemas.openxmlformats.org/officeDocument/2006/relationships/slide" Target="/ppt/slides/slide1.xml" Id="Re48fd3706e164ffc" /><Relationship Type="http://schemas.openxmlformats.org/officeDocument/2006/relationships/slide" Target="/ppt/slides/slide2.xml" Id="R67152ab6df5242df" /><Relationship Type="http://schemas.openxmlformats.org/officeDocument/2006/relationships/slide" Target="/ppt/slides/slide3.xml" Id="Rcb4928da8e1e4b18" /><Relationship Type="http://schemas.openxmlformats.org/officeDocument/2006/relationships/slide" Target="/ppt/slides/slide4.xml" Id="Rc641f7c2423f4fa3" /><Relationship Type="http://schemas.openxmlformats.org/officeDocument/2006/relationships/slide" Target="/ppt/slides/slide5.xml" Id="Rfdb3e5739c0d41b7" /><Relationship Type="http://schemas.openxmlformats.org/officeDocument/2006/relationships/slide" Target="/ppt/slides/slide6.xml" Id="Rc9217c4ccca841ad" /><Relationship Type="http://schemas.openxmlformats.org/officeDocument/2006/relationships/slide" Target="/ppt/slides/slide7.xml" Id="R5cf8de241dae42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c7de24aba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fd4caf4894258" /><Relationship Type="http://schemas.openxmlformats.org/officeDocument/2006/relationships/theme" Target="/ppt/slideMasters/theme/theme1.xml" Id="R4ca673e6bb9746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fd4caf48942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07d6d4819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05e4261bd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5d0d3530540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1074d32b4b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278e802ea40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f6c64838745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17d78bcc7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 GULLIKSEN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GULLIKSEN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−3 464 367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−1 257 785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76 410 508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76 921 261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BØE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 Ring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999 517 714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