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6b2c286108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2784792d494f99"/>
  </p:sldMasterIdLst>
  <p:sldIdLst>
    <p:sldId xmlns:r="http://schemas.openxmlformats.org/officeDocument/2006/relationships" id="256" r:id="R1fe44151e1354899"/>
    <p:sldId xmlns:r="http://schemas.openxmlformats.org/officeDocument/2006/relationships" id="257" r:id="R3aae34f18ab5438a"/>
    <p:sldId xmlns:r="http://schemas.openxmlformats.org/officeDocument/2006/relationships" id="258" r:id="Rb3b3415bdbff43a0"/>
    <p:sldId xmlns:r="http://schemas.openxmlformats.org/officeDocument/2006/relationships" id="259" r:id="Ra83ecd31ccc64b98"/>
    <p:sldId xmlns:r="http://schemas.openxmlformats.org/officeDocument/2006/relationships" id="260" r:id="R08d82a55cc9242be"/>
    <p:sldId xmlns:r="http://schemas.openxmlformats.org/officeDocument/2006/relationships" id="261" r:id="R38b4890bd11c42fa"/>
    <p:sldId xmlns:r="http://schemas.openxmlformats.org/officeDocument/2006/relationships" id="262" r:id="R47257c7c1366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784792d494f99" /><Relationship Type="http://schemas.openxmlformats.org/officeDocument/2006/relationships/slide" Target="/ppt/slides/slide1.xml" Id="R1fe44151e1354899" /><Relationship Type="http://schemas.openxmlformats.org/officeDocument/2006/relationships/slide" Target="/ppt/slides/slide2.xml" Id="R3aae34f18ab5438a" /><Relationship Type="http://schemas.openxmlformats.org/officeDocument/2006/relationships/slide" Target="/ppt/slides/slide3.xml" Id="Rb3b3415bdbff43a0" /><Relationship Type="http://schemas.openxmlformats.org/officeDocument/2006/relationships/slide" Target="/ppt/slides/slide4.xml" Id="Ra83ecd31ccc64b98" /><Relationship Type="http://schemas.openxmlformats.org/officeDocument/2006/relationships/slide" Target="/ppt/slides/slide5.xml" Id="R08d82a55cc9242be" /><Relationship Type="http://schemas.openxmlformats.org/officeDocument/2006/relationships/slide" Target="/ppt/slides/slide6.xml" Id="R38b4890bd11c42fa" /><Relationship Type="http://schemas.openxmlformats.org/officeDocument/2006/relationships/slide" Target="/ppt/slides/slide7.xml" Id="R47257c7c1366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ae0411d7743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21c8a219c4717" /><Relationship Type="http://schemas.openxmlformats.org/officeDocument/2006/relationships/theme" Target="/ppt/slideMasters/theme/theme1.xml" Id="R2b1c7d72e62c40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421c8a219c47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23e0e147044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65f09318d45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f96af979745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16c7fa03149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e9064ba0d4b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a9f258d1648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73d70a7414c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INVEST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12 442 261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12 474 935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Flatåstoppen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kjell.eide@allrevisjon.no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