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db9469c68e2489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f7d9c799cdf4b5b"/>
  </p:sldMasterIdLst>
  <p:sldIdLst>
    <p:sldId xmlns:r="http://schemas.openxmlformats.org/officeDocument/2006/relationships" id="256" r:id="R2acc293afaf244cf"/>
    <p:sldId xmlns:r="http://schemas.openxmlformats.org/officeDocument/2006/relationships" id="257" r:id="Ra8a2a8e5c7cc4b55"/>
    <p:sldId xmlns:r="http://schemas.openxmlformats.org/officeDocument/2006/relationships" id="258" r:id="R821e4bb263ca46c8"/>
    <p:sldId xmlns:r="http://schemas.openxmlformats.org/officeDocument/2006/relationships" id="259" r:id="R9730e6cd367840a0"/>
    <p:sldId xmlns:r="http://schemas.openxmlformats.org/officeDocument/2006/relationships" id="260" r:id="R8757790ffa0445b7"/>
    <p:sldId xmlns:r="http://schemas.openxmlformats.org/officeDocument/2006/relationships" id="261" r:id="R0421f7ea57fc4a9e"/>
    <p:sldId xmlns:r="http://schemas.openxmlformats.org/officeDocument/2006/relationships" id="262" r:id="R43475d5dbb1e48d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7d9c799cdf4b5b" /><Relationship Type="http://schemas.openxmlformats.org/officeDocument/2006/relationships/slide" Target="/ppt/slides/slide1.xml" Id="R2acc293afaf244cf" /><Relationship Type="http://schemas.openxmlformats.org/officeDocument/2006/relationships/slide" Target="/ppt/slides/slide2.xml" Id="Ra8a2a8e5c7cc4b55" /><Relationship Type="http://schemas.openxmlformats.org/officeDocument/2006/relationships/slide" Target="/ppt/slides/slide3.xml" Id="R821e4bb263ca46c8" /><Relationship Type="http://schemas.openxmlformats.org/officeDocument/2006/relationships/slide" Target="/ppt/slides/slide4.xml" Id="R9730e6cd367840a0" /><Relationship Type="http://schemas.openxmlformats.org/officeDocument/2006/relationships/slide" Target="/ppt/slides/slide5.xml" Id="R8757790ffa0445b7" /><Relationship Type="http://schemas.openxmlformats.org/officeDocument/2006/relationships/slide" Target="/ppt/slides/slide6.xml" Id="R0421f7ea57fc4a9e" /><Relationship Type="http://schemas.openxmlformats.org/officeDocument/2006/relationships/slide" Target="/ppt/slides/slide7.xml" Id="R43475d5dbb1e48d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89bf8b4c4c4a8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8a038518c8491a" /><Relationship Type="http://schemas.openxmlformats.org/officeDocument/2006/relationships/theme" Target="/ppt/slideMasters/theme/theme1.xml" Id="Rde6e3c5dc1314eb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28a038518c8491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8a581c2a674a9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2a401e0808482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1ef08ffc7f452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f747a723d849f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bac987a7e34f7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d89ab40de64ca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c2935adda7423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KVAMANE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KVAMANE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KVAMANE HOLDING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KVAMANE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KVAMANE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KVAMANE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198 625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110 913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3 438 267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14 247 341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14 452 867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KVAMANE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HAGEN TORGEIR ESPELAND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KVAMANE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Strandgaten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5013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999 544 150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KVAMANE HOLDING AS</a:t>
            </a:r>
          </a:p>
        </p:txBody>
      </p:sp>
    </p:spTree>
  </p:cSld>
  <p:clrMapOvr>
    <a:masterClrMapping xmlns:a="http://schemas.openxmlformats.org/drawingml/2006/main"/>
  </p:clrMapOvr>
</p:sld>
</file>