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06a754e26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f5be2c10c47e6"/>
  </p:sldMasterIdLst>
  <p:sldIdLst>
    <p:sldId xmlns:r="http://schemas.openxmlformats.org/officeDocument/2006/relationships" id="256" r:id="Rf7b71bc643514871"/>
    <p:sldId xmlns:r="http://schemas.openxmlformats.org/officeDocument/2006/relationships" id="257" r:id="R42658ad285844648"/>
    <p:sldId xmlns:r="http://schemas.openxmlformats.org/officeDocument/2006/relationships" id="258" r:id="R17a855af100e4515"/>
    <p:sldId xmlns:r="http://schemas.openxmlformats.org/officeDocument/2006/relationships" id="259" r:id="R19c22f4246714a93"/>
    <p:sldId xmlns:r="http://schemas.openxmlformats.org/officeDocument/2006/relationships" id="260" r:id="R054169cb376e426f"/>
    <p:sldId xmlns:r="http://schemas.openxmlformats.org/officeDocument/2006/relationships" id="261" r:id="R36045f837aaf407e"/>
    <p:sldId xmlns:r="http://schemas.openxmlformats.org/officeDocument/2006/relationships" id="262" r:id="Ra64bd79712cf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f5be2c10c47e6" /><Relationship Type="http://schemas.openxmlformats.org/officeDocument/2006/relationships/slide" Target="/ppt/slides/slide1.xml" Id="Rf7b71bc643514871" /><Relationship Type="http://schemas.openxmlformats.org/officeDocument/2006/relationships/slide" Target="/ppt/slides/slide2.xml" Id="R42658ad285844648" /><Relationship Type="http://schemas.openxmlformats.org/officeDocument/2006/relationships/slide" Target="/ppt/slides/slide3.xml" Id="R17a855af100e4515" /><Relationship Type="http://schemas.openxmlformats.org/officeDocument/2006/relationships/slide" Target="/ppt/slides/slide4.xml" Id="R19c22f4246714a93" /><Relationship Type="http://schemas.openxmlformats.org/officeDocument/2006/relationships/slide" Target="/ppt/slides/slide5.xml" Id="R054169cb376e426f" /><Relationship Type="http://schemas.openxmlformats.org/officeDocument/2006/relationships/slide" Target="/ppt/slides/slide6.xml" Id="R36045f837aaf407e" /><Relationship Type="http://schemas.openxmlformats.org/officeDocument/2006/relationships/slide" Target="/ppt/slides/slide7.xml" Id="Ra64bd79712cf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2d8a40cc0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c66c2a1a447a" /><Relationship Type="http://schemas.openxmlformats.org/officeDocument/2006/relationships/theme" Target="/ppt/slideMasters/theme/theme1.xml" Id="R3f9c98bff014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ac66c2a1a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fa709d897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7b34f3433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9996f5be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58689674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1cf581575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e8b22236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e3783704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