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9fc7bd5ef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1289556bc48ca"/>
  </p:sldMasterIdLst>
  <p:sldIdLst>
    <p:sldId xmlns:r="http://schemas.openxmlformats.org/officeDocument/2006/relationships" id="256" r:id="R1a9adf77792b4bc7"/>
    <p:sldId xmlns:r="http://schemas.openxmlformats.org/officeDocument/2006/relationships" id="257" r:id="Rfe4a8c70f29d4a56"/>
    <p:sldId xmlns:r="http://schemas.openxmlformats.org/officeDocument/2006/relationships" id="258" r:id="Rc330dd3214184928"/>
    <p:sldId xmlns:r="http://schemas.openxmlformats.org/officeDocument/2006/relationships" id="259" r:id="Re011622abb0a4805"/>
    <p:sldId xmlns:r="http://schemas.openxmlformats.org/officeDocument/2006/relationships" id="260" r:id="Rf64c5bbec8ae4962"/>
    <p:sldId xmlns:r="http://schemas.openxmlformats.org/officeDocument/2006/relationships" id="261" r:id="Rccc3d3da9f7643e2"/>
    <p:sldId xmlns:r="http://schemas.openxmlformats.org/officeDocument/2006/relationships" id="262" r:id="Rfd835e32fe7643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1289556bc48ca" /><Relationship Type="http://schemas.openxmlformats.org/officeDocument/2006/relationships/slide" Target="/ppt/slides/slide1.xml" Id="R1a9adf77792b4bc7" /><Relationship Type="http://schemas.openxmlformats.org/officeDocument/2006/relationships/slide" Target="/ppt/slides/slide2.xml" Id="Rfe4a8c70f29d4a56" /><Relationship Type="http://schemas.openxmlformats.org/officeDocument/2006/relationships/slide" Target="/ppt/slides/slide3.xml" Id="Rc330dd3214184928" /><Relationship Type="http://schemas.openxmlformats.org/officeDocument/2006/relationships/slide" Target="/ppt/slides/slide4.xml" Id="Re011622abb0a4805" /><Relationship Type="http://schemas.openxmlformats.org/officeDocument/2006/relationships/slide" Target="/ppt/slides/slide5.xml" Id="Rf64c5bbec8ae4962" /><Relationship Type="http://schemas.openxmlformats.org/officeDocument/2006/relationships/slide" Target="/ppt/slides/slide6.xml" Id="Rccc3d3da9f7643e2" /><Relationship Type="http://schemas.openxmlformats.org/officeDocument/2006/relationships/slide" Target="/ppt/slides/slide7.xml" Id="Rfd835e32fe7643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7840bf1ac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ebc8a9224adb" /><Relationship Type="http://schemas.openxmlformats.org/officeDocument/2006/relationships/theme" Target="/ppt/slideMasters/theme/theme1.xml" Id="R197ee5512e97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cebc8a922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22b801b30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cbbca9c1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4961ccfdc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4a874f72d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598aeefdb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87b9273554a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bdb9ef17b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SEAWORK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26 685 122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8 406 465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223 870 763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999 587 208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