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d50534d7f643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77cd3f75774d62"/>
  </p:sldMasterIdLst>
  <p:sldIdLst>
    <p:sldId xmlns:r="http://schemas.openxmlformats.org/officeDocument/2006/relationships" id="256" r:id="Rab3de27e949f4515"/>
    <p:sldId xmlns:r="http://schemas.openxmlformats.org/officeDocument/2006/relationships" id="257" r:id="R58cb3ea51d9c43a8"/>
    <p:sldId xmlns:r="http://schemas.openxmlformats.org/officeDocument/2006/relationships" id="258" r:id="R8763750881454e3a"/>
    <p:sldId xmlns:r="http://schemas.openxmlformats.org/officeDocument/2006/relationships" id="259" r:id="R174ed08a73e448bf"/>
    <p:sldId xmlns:r="http://schemas.openxmlformats.org/officeDocument/2006/relationships" id="260" r:id="R2520bcf3ea6b4afb"/>
    <p:sldId xmlns:r="http://schemas.openxmlformats.org/officeDocument/2006/relationships" id="261" r:id="R0fb547aa95b3432f"/>
    <p:sldId xmlns:r="http://schemas.openxmlformats.org/officeDocument/2006/relationships" id="262" r:id="R250f09d082be40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77cd3f75774d62" /><Relationship Type="http://schemas.openxmlformats.org/officeDocument/2006/relationships/slide" Target="/ppt/slides/slide1.xml" Id="Rab3de27e949f4515" /><Relationship Type="http://schemas.openxmlformats.org/officeDocument/2006/relationships/slide" Target="/ppt/slides/slide2.xml" Id="R58cb3ea51d9c43a8" /><Relationship Type="http://schemas.openxmlformats.org/officeDocument/2006/relationships/slide" Target="/ppt/slides/slide3.xml" Id="R8763750881454e3a" /><Relationship Type="http://schemas.openxmlformats.org/officeDocument/2006/relationships/slide" Target="/ppt/slides/slide4.xml" Id="R174ed08a73e448bf" /><Relationship Type="http://schemas.openxmlformats.org/officeDocument/2006/relationships/slide" Target="/ppt/slides/slide5.xml" Id="R2520bcf3ea6b4afb" /><Relationship Type="http://schemas.openxmlformats.org/officeDocument/2006/relationships/slide" Target="/ppt/slides/slide6.xml" Id="R0fb547aa95b3432f" /><Relationship Type="http://schemas.openxmlformats.org/officeDocument/2006/relationships/slide" Target="/ppt/slides/slide7.xml" Id="R250f09d082be40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a7e3cce5234a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cb8dddacd42a8" /><Relationship Type="http://schemas.openxmlformats.org/officeDocument/2006/relationships/theme" Target="/ppt/slideMasters/theme/theme1.xml" Id="R9dfe6810cb0843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ccb8dddacd42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80d447f2f43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b034b30e246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be04909c24b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3433ba91e4f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a9a98377648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a09a08efb40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e9779cd7849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REGNSKAP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7 633 977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111 304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513 266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1 543 336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SKEIDE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999 606 733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