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8cab72c6648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78f075189425c"/>
  </p:sldMasterIdLst>
  <p:sldIdLst>
    <p:sldId xmlns:r="http://schemas.openxmlformats.org/officeDocument/2006/relationships" id="256" r:id="Rd630b557136b4640"/>
    <p:sldId xmlns:r="http://schemas.openxmlformats.org/officeDocument/2006/relationships" id="257" r:id="R3e80acd01114467b"/>
    <p:sldId xmlns:r="http://schemas.openxmlformats.org/officeDocument/2006/relationships" id="258" r:id="Re3ada8e5f70f4b46"/>
    <p:sldId xmlns:r="http://schemas.openxmlformats.org/officeDocument/2006/relationships" id="259" r:id="R21859969e1bd4c08"/>
    <p:sldId xmlns:r="http://schemas.openxmlformats.org/officeDocument/2006/relationships" id="260" r:id="Rae700aa4ef0647e5"/>
    <p:sldId xmlns:r="http://schemas.openxmlformats.org/officeDocument/2006/relationships" id="261" r:id="Rfc55c488f875471b"/>
    <p:sldId xmlns:r="http://schemas.openxmlformats.org/officeDocument/2006/relationships" id="262" r:id="Rd23b5543be70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78f075189425c" /><Relationship Type="http://schemas.openxmlformats.org/officeDocument/2006/relationships/slide" Target="/ppt/slides/slide1.xml" Id="Rd630b557136b4640" /><Relationship Type="http://schemas.openxmlformats.org/officeDocument/2006/relationships/slide" Target="/ppt/slides/slide2.xml" Id="R3e80acd01114467b" /><Relationship Type="http://schemas.openxmlformats.org/officeDocument/2006/relationships/slide" Target="/ppt/slides/slide3.xml" Id="Re3ada8e5f70f4b46" /><Relationship Type="http://schemas.openxmlformats.org/officeDocument/2006/relationships/slide" Target="/ppt/slides/slide4.xml" Id="R21859969e1bd4c08" /><Relationship Type="http://schemas.openxmlformats.org/officeDocument/2006/relationships/slide" Target="/ppt/slides/slide5.xml" Id="Rae700aa4ef0647e5" /><Relationship Type="http://schemas.openxmlformats.org/officeDocument/2006/relationships/slide" Target="/ppt/slides/slide6.xml" Id="Rfc55c488f875471b" /><Relationship Type="http://schemas.openxmlformats.org/officeDocument/2006/relationships/slide" Target="/ppt/slides/slide7.xml" Id="Rd23b5543be70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3d54ec4364f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688677ca4496a" /><Relationship Type="http://schemas.openxmlformats.org/officeDocument/2006/relationships/theme" Target="/ppt/slideMasters/theme/theme1.xml" Id="R4c33e852487f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0688677ca4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b036081bb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d1702645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2ea6750ad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e6130e752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a48f710d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122216c8b40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5c92e9e46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STENHAUG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TRANSPORT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540 606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5 250 810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STENHAUG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STENHAUG TRANSPORT AS</a:t>
            </a:r>
          </a:p>
        </p:txBody>
      </p:sp>
    </p:spTree>
  </p:cSld>
  <p:clrMapOvr>
    <a:masterClrMapping xmlns:a="http://schemas.openxmlformats.org/drawingml/2006/main"/>
  </p:clrMapOvr>
</p:sld>
</file>