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5d47049ec94b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cb5cddd41f4e7e"/>
  </p:sldMasterIdLst>
  <p:sldIdLst>
    <p:sldId xmlns:r="http://schemas.openxmlformats.org/officeDocument/2006/relationships" id="256" r:id="R810e0b16ad1e47b3"/>
    <p:sldId xmlns:r="http://schemas.openxmlformats.org/officeDocument/2006/relationships" id="257" r:id="Ree41d6ff6070490a"/>
    <p:sldId xmlns:r="http://schemas.openxmlformats.org/officeDocument/2006/relationships" id="258" r:id="R0fb91482e3504fcf"/>
    <p:sldId xmlns:r="http://schemas.openxmlformats.org/officeDocument/2006/relationships" id="259" r:id="Rb6e6013d5ded4e24"/>
    <p:sldId xmlns:r="http://schemas.openxmlformats.org/officeDocument/2006/relationships" id="260" r:id="R5949245d3478404f"/>
    <p:sldId xmlns:r="http://schemas.openxmlformats.org/officeDocument/2006/relationships" id="261" r:id="R164a6c0ca1864685"/>
    <p:sldId xmlns:r="http://schemas.openxmlformats.org/officeDocument/2006/relationships" id="262" r:id="Ra50ac668c7034a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b5cddd41f4e7e" /><Relationship Type="http://schemas.openxmlformats.org/officeDocument/2006/relationships/slide" Target="/ppt/slides/slide1.xml" Id="R810e0b16ad1e47b3" /><Relationship Type="http://schemas.openxmlformats.org/officeDocument/2006/relationships/slide" Target="/ppt/slides/slide2.xml" Id="Ree41d6ff6070490a" /><Relationship Type="http://schemas.openxmlformats.org/officeDocument/2006/relationships/slide" Target="/ppt/slides/slide3.xml" Id="R0fb91482e3504fcf" /><Relationship Type="http://schemas.openxmlformats.org/officeDocument/2006/relationships/slide" Target="/ppt/slides/slide4.xml" Id="Rb6e6013d5ded4e24" /><Relationship Type="http://schemas.openxmlformats.org/officeDocument/2006/relationships/slide" Target="/ppt/slides/slide5.xml" Id="R5949245d3478404f" /><Relationship Type="http://schemas.openxmlformats.org/officeDocument/2006/relationships/slide" Target="/ppt/slides/slide6.xml" Id="R164a6c0ca1864685" /><Relationship Type="http://schemas.openxmlformats.org/officeDocument/2006/relationships/slide" Target="/ppt/slides/slide7.xml" Id="Ra50ac668c7034a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4732dcfc6943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3fc67d6cb4146" /><Relationship Type="http://schemas.openxmlformats.org/officeDocument/2006/relationships/theme" Target="/ppt/slideMasters/theme/theme1.xml" Id="R2581d46b16084c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3fc67d6cb41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6a1c8a12b43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3e5750b8444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f24ffd8dc49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f5013941c43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5026c1ecf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4af9c58e940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1de3ea3fd43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3 825 566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1 935 882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1 542 462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2 321 343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KVAMANE HOLDING AS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ESPELAND HAGEN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999 610 625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REVISJON AS</a:t>
            </a:r>
          </a:p>
        </p:txBody>
      </p:sp>
    </p:spTree>
  </p:cSld>
  <p:clrMapOvr>
    <a:masterClrMapping xmlns:a="http://schemas.openxmlformats.org/drawingml/2006/main"/>
  </p:clrMapOvr>
</p:sld>
</file>