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784363141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60b356a6d4fd2"/>
  </p:sldMasterIdLst>
  <p:sldIdLst>
    <p:sldId xmlns:r="http://schemas.openxmlformats.org/officeDocument/2006/relationships" id="256" r:id="R2cccf47bee144db0"/>
    <p:sldId xmlns:r="http://schemas.openxmlformats.org/officeDocument/2006/relationships" id="257" r:id="R87f222ec702f4f2b"/>
    <p:sldId xmlns:r="http://schemas.openxmlformats.org/officeDocument/2006/relationships" id="258" r:id="R50b22768c8ad4273"/>
    <p:sldId xmlns:r="http://schemas.openxmlformats.org/officeDocument/2006/relationships" id="259" r:id="Reab8c1ef885849b2"/>
    <p:sldId xmlns:r="http://schemas.openxmlformats.org/officeDocument/2006/relationships" id="260" r:id="Rbe1be53d81da4c49"/>
    <p:sldId xmlns:r="http://schemas.openxmlformats.org/officeDocument/2006/relationships" id="261" r:id="R643055eb76e84169"/>
    <p:sldId xmlns:r="http://schemas.openxmlformats.org/officeDocument/2006/relationships" id="262" r:id="R33e9125cd7d4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60b356a6d4fd2" /><Relationship Type="http://schemas.openxmlformats.org/officeDocument/2006/relationships/slide" Target="/ppt/slides/slide1.xml" Id="R2cccf47bee144db0" /><Relationship Type="http://schemas.openxmlformats.org/officeDocument/2006/relationships/slide" Target="/ppt/slides/slide2.xml" Id="R87f222ec702f4f2b" /><Relationship Type="http://schemas.openxmlformats.org/officeDocument/2006/relationships/slide" Target="/ppt/slides/slide3.xml" Id="R50b22768c8ad4273" /><Relationship Type="http://schemas.openxmlformats.org/officeDocument/2006/relationships/slide" Target="/ppt/slides/slide4.xml" Id="Reab8c1ef885849b2" /><Relationship Type="http://schemas.openxmlformats.org/officeDocument/2006/relationships/slide" Target="/ppt/slides/slide5.xml" Id="Rbe1be53d81da4c49" /><Relationship Type="http://schemas.openxmlformats.org/officeDocument/2006/relationships/slide" Target="/ppt/slides/slide6.xml" Id="R643055eb76e84169" /><Relationship Type="http://schemas.openxmlformats.org/officeDocument/2006/relationships/slide" Target="/ppt/slides/slide7.xml" Id="R33e9125cd7d4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7271edbab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bca2ca2974ea7" /><Relationship Type="http://schemas.openxmlformats.org/officeDocument/2006/relationships/theme" Target="/ppt/slideMasters/theme/theme1.xml" Id="R80ff803d3b10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bca2ca297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5af6e383c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0d97aea1d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32e7d0661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f0f3f57c1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196806083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f3f3cdb45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d5d50e2c0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ØKONOMI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SKARVANG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Engholmveien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tore@tsok.no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ØKONOMI AS</a:t>
            </a:r>
          </a:p>
        </p:txBody>
      </p:sp>
    </p:spTree>
  </p:cSld>
  <p:clrMapOvr>
    <a:masterClrMapping xmlns:a="http://schemas.openxmlformats.org/drawingml/2006/main"/>
  </p:clrMapOvr>
</p:sld>
</file>