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455d990d834b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bb409bde644f41"/>
  </p:sldMasterIdLst>
  <p:sldIdLst>
    <p:sldId xmlns:r="http://schemas.openxmlformats.org/officeDocument/2006/relationships" id="256" r:id="Rbe4127382c764f47"/>
    <p:sldId xmlns:r="http://schemas.openxmlformats.org/officeDocument/2006/relationships" id="257" r:id="Rf8b75cca32df4f11"/>
    <p:sldId xmlns:r="http://schemas.openxmlformats.org/officeDocument/2006/relationships" id="258" r:id="Rdb0222ff30f34411"/>
    <p:sldId xmlns:r="http://schemas.openxmlformats.org/officeDocument/2006/relationships" id="259" r:id="R89681840b0254d34"/>
    <p:sldId xmlns:r="http://schemas.openxmlformats.org/officeDocument/2006/relationships" id="260" r:id="R9a59debc5e7c435e"/>
    <p:sldId xmlns:r="http://schemas.openxmlformats.org/officeDocument/2006/relationships" id="261" r:id="Rc1a4d4acdf224e18"/>
    <p:sldId xmlns:r="http://schemas.openxmlformats.org/officeDocument/2006/relationships" id="262" r:id="R8716f76d3e564b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bb409bde644f41" /><Relationship Type="http://schemas.openxmlformats.org/officeDocument/2006/relationships/slide" Target="/ppt/slides/slide1.xml" Id="Rbe4127382c764f47" /><Relationship Type="http://schemas.openxmlformats.org/officeDocument/2006/relationships/slide" Target="/ppt/slides/slide2.xml" Id="Rf8b75cca32df4f11" /><Relationship Type="http://schemas.openxmlformats.org/officeDocument/2006/relationships/slide" Target="/ppt/slides/slide3.xml" Id="Rdb0222ff30f34411" /><Relationship Type="http://schemas.openxmlformats.org/officeDocument/2006/relationships/slide" Target="/ppt/slides/slide4.xml" Id="R89681840b0254d34" /><Relationship Type="http://schemas.openxmlformats.org/officeDocument/2006/relationships/slide" Target="/ppt/slides/slide5.xml" Id="R9a59debc5e7c435e" /><Relationship Type="http://schemas.openxmlformats.org/officeDocument/2006/relationships/slide" Target="/ppt/slides/slide6.xml" Id="Rc1a4d4acdf224e18" /><Relationship Type="http://schemas.openxmlformats.org/officeDocument/2006/relationships/slide" Target="/ppt/slides/slide7.xml" Id="R8716f76d3e564b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a90581a5794b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faaea6b244d6e" /><Relationship Type="http://schemas.openxmlformats.org/officeDocument/2006/relationships/theme" Target="/ppt/slideMasters/theme/theme1.xml" Id="R3b6f23f032614c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8faaea6b244d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3d12fb22943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dbfafa1be41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18801a3e243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26c607dec47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8ebac693347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7c77996954a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31138657c47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 LASSESEN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LASSESEN HOLDING AS ble etablert [år] og holder til i Kongshavn.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−247 722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1 348 758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29 820 598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31 713 760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LASSESEN JAN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LASSESEN DAN BENNY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LASSESEN JAN OVE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Tromøyvei 853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4812 Kongshavn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999 615 503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