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c8ddd59e8741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1205f9c4164b09"/>
  </p:sldMasterIdLst>
  <p:sldIdLst>
    <p:sldId xmlns:r="http://schemas.openxmlformats.org/officeDocument/2006/relationships" id="256" r:id="Rb08a8c6e1ba1402e"/>
    <p:sldId xmlns:r="http://schemas.openxmlformats.org/officeDocument/2006/relationships" id="257" r:id="R3b3d69d368ae4e12"/>
    <p:sldId xmlns:r="http://schemas.openxmlformats.org/officeDocument/2006/relationships" id="258" r:id="Re1b3f2d8f4c04e4b"/>
    <p:sldId xmlns:r="http://schemas.openxmlformats.org/officeDocument/2006/relationships" id="259" r:id="R44926f318ee04094"/>
    <p:sldId xmlns:r="http://schemas.openxmlformats.org/officeDocument/2006/relationships" id="260" r:id="Refc221b37b634f7e"/>
    <p:sldId xmlns:r="http://schemas.openxmlformats.org/officeDocument/2006/relationships" id="261" r:id="R54b10c86db4841fe"/>
    <p:sldId xmlns:r="http://schemas.openxmlformats.org/officeDocument/2006/relationships" id="262" r:id="Rc8371c2a9e4e4e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1205f9c4164b09" /><Relationship Type="http://schemas.openxmlformats.org/officeDocument/2006/relationships/slide" Target="/ppt/slides/slide1.xml" Id="Rb08a8c6e1ba1402e" /><Relationship Type="http://schemas.openxmlformats.org/officeDocument/2006/relationships/slide" Target="/ppt/slides/slide2.xml" Id="R3b3d69d368ae4e12" /><Relationship Type="http://schemas.openxmlformats.org/officeDocument/2006/relationships/slide" Target="/ppt/slides/slide3.xml" Id="Re1b3f2d8f4c04e4b" /><Relationship Type="http://schemas.openxmlformats.org/officeDocument/2006/relationships/slide" Target="/ppt/slides/slide4.xml" Id="R44926f318ee04094" /><Relationship Type="http://schemas.openxmlformats.org/officeDocument/2006/relationships/slide" Target="/ppt/slides/slide5.xml" Id="Refc221b37b634f7e" /><Relationship Type="http://schemas.openxmlformats.org/officeDocument/2006/relationships/slide" Target="/ppt/slides/slide6.xml" Id="R54b10c86db4841fe" /><Relationship Type="http://schemas.openxmlformats.org/officeDocument/2006/relationships/slide" Target="/ppt/slides/slide7.xml" Id="Rc8371c2a9e4e4e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a99db667604e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149ad27ae94606" /><Relationship Type="http://schemas.openxmlformats.org/officeDocument/2006/relationships/theme" Target="/ppt/slideMasters/theme/theme1.xml" Id="Rfa8a6f9c08b747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149ad27ae946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e343a646741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7f74f3cf334a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a6fc5ca4b49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45dae4619b426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5bd20863b49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a8fe7c732140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92f31ee44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BITBASE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BITBASE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MATHILDE ASKE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CHRISTIAN ASKE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3152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