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91bb8c2d1341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2d249e640f40ca"/>
  </p:sldMasterIdLst>
  <p:sldIdLst>
    <p:sldId xmlns:r="http://schemas.openxmlformats.org/officeDocument/2006/relationships" id="256" r:id="R96816392d3674dc8"/>
    <p:sldId xmlns:r="http://schemas.openxmlformats.org/officeDocument/2006/relationships" id="257" r:id="R278c94c031704bbe"/>
    <p:sldId xmlns:r="http://schemas.openxmlformats.org/officeDocument/2006/relationships" id="258" r:id="Re35323ea193941f3"/>
    <p:sldId xmlns:r="http://schemas.openxmlformats.org/officeDocument/2006/relationships" id="259" r:id="R22b2f7890626456f"/>
    <p:sldId xmlns:r="http://schemas.openxmlformats.org/officeDocument/2006/relationships" id="260" r:id="Rdd8a5e0a1bbe4a6e"/>
    <p:sldId xmlns:r="http://schemas.openxmlformats.org/officeDocument/2006/relationships" id="261" r:id="R5860c878d34a49fb"/>
    <p:sldId xmlns:r="http://schemas.openxmlformats.org/officeDocument/2006/relationships" id="262" r:id="Reb87d561cc1c4e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2d249e640f40ca" /><Relationship Type="http://schemas.openxmlformats.org/officeDocument/2006/relationships/slide" Target="/ppt/slides/slide1.xml" Id="R96816392d3674dc8" /><Relationship Type="http://schemas.openxmlformats.org/officeDocument/2006/relationships/slide" Target="/ppt/slides/slide2.xml" Id="R278c94c031704bbe" /><Relationship Type="http://schemas.openxmlformats.org/officeDocument/2006/relationships/slide" Target="/ppt/slides/slide3.xml" Id="Re35323ea193941f3" /><Relationship Type="http://schemas.openxmlformats.org/officeDocument/2006/relationships/slide" Target="/ppt/slides/slide4.xml" Id="R22b2f7890626456f" /><Relationship Type="http://schemas.openxmlformats.org/officeDocument/2006/relationships/slide" Target="/ppt/slides/slide5.xml" Id="Rdd8a5e0a1bbe4a6e" /><Relationship Type="http://schemas.openxmlformats.org/officeDocument/2006/relationships/slide" Target="/ppt/slides/slide6.xml" Id="R5860c878d34a49fb" /><Relationship Type="http://schemas.openxmlformats.org/officeDocument/2006/relationships/slide" Target="/ppt/slides/slide7.xml" Id="Reb87d561cc1c4e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c91a67347445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756ef02d34352" /><Relationship Type="http://schemas.openxmlformats.org/officeDocument/2006/relationships/theme" Target="/ppt/slideMasters/theme/theme1.xml" Id="Ree5e4fad50e845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d756ef02d343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1601f25934d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568adf23f4a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446c4fb754e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80e434d5d42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456c1294b4b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3f14432e14c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1201e5d9847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HIR AS ble etablert [år] og holder til i Tårnåsen.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−147 119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3 534 947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7 431 210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7 893 210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HÅKONSEN STIG BREDO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sbh.hir@gmail.com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999 627 986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