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57a7a64f974d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9bc3d47d80473b"/>
  </p:sldMasterIdLst>
  <p:sldIdLst>
    <p:sldId xmlns:r="http://schemas.openxmlformats.org/officeDocument/2006/relationships" id="256" r:id="R20219a1020a24d5c"/>
    <p:sldId xmlns:r="http://schemas.openxmlformats.org/officeDocument/2006/relationships" id="257" r:id="Ra57a463aa7e24a2e"/>
    <p:sldId xmlns:r="http://schemas.openxmlformats.org/officeDocument/2006/relationships" id="258" r:id="R342510db676342ae"/>
    <p:sldId xmlns:r="http://schemas.openxmlformats.org/officeDocument/2006/relationships" id="259" r:id="R84c349aa016c46e2"/>
    <p:sldId xmlns:r="http://schemas.openxmlformats.org/officeDocument/2006/relationships" id="260" r:id="R1a53c6cfa0cd4bf1"/>
    <p:sldId xmlns:r="http://schemas.openxmlformats.org/officeDocument/2006/relationships" id="261" r:id="R6476fb69ca6841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9bc3d47d80473b" /><Relationship Type="http://schemas.openxmlformats.org/officeDocument/2006/relationships/slide" Target="/ppt/slides/slide1.xml" Id="R20219a1020a24d5c" /><Relationship Type="http://schemas.openxmlformats.org/officeDocument/2006/relationships/slide" Target="/ppt/slides/slide2.xml" Id="Ra57a463aa7e24a2e" /><Relationship Type="http://schemas.openxmlformats.org/officeDocument/2006/relationships/slide" Target="/ppt/slides/slide3.xml" Id="R342510db676342ae" /><Relationship Type="http://schemas.openxmlformats.org/officeDocument/2006/relationships/slide" Target="/ppt/slides/slide4.xml" Id="R84c349aa016c46e2" /><Relationship Type="http://schemas.openxmlformats.org/officeDocument/2006/relationships/slide" Target="/ppt/slides/slide5.xml" Id="R1a53c6cfa0cd4bf1" /><Relationship Type="http://schemas.openxmlformats.org/officeDocument/2006/relationships/slide" Target="/ppt/slides/slide6.xml" Id="R6476fb69ca6841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323a94574c4e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84112f4074c35" /><Relationship Type="http://schemas.openxmlformats.org/officeDocument/2006/relationships/theme" Target="/ppt/slideMasters/theme/theme1.xml" Id="R02107b4d8ca04f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b84112f4074c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b757cc1a9941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ca8b5e7e644a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72b11e1d44b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89e66e7f347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1fb03c38c43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f87bcbbdb42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