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931033a1ce47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167d63a654e01"/>
  </p:sldMasterIdLst>
  <p:sldIdLst>
    <p:sldId xmlns:r="http://schemas.openxmlformats.org/officeDocument/2006/relationships" id="256" r:id="R9e39fbe5a9494bfa"/>
    <p:sldId xmlns:r="http://schemas.openxmlformats.org/officeDocument/2006/relationships" id="257" r:id="R6a9b702663104be3"/>
    <p:sldId xmlns:r="http://schemas.openxmlformats.org/officeDocument/2006/relationships" id="258" r:id="Rcab3d30855dd44e0"/>
    <p:sldId xmlns:r="http://schemas.openxmlformats.org/officeDocument/2006/relationships" id="259" r:id="Rc26eaabf947a4f32"/>
    <p:sldId xmlns:r="http://schemas.openxmlformats.org/officeDocument/2006/relationships" id="260" r:id="Rc83155b894d54254"/>
    <p:sldId xmlns:r="http://schemas.openxmlformats.org/officeDocument/2006/relationships" id="261" r:id="Rf0667095eca14e48"/>
    <p:sldId xmlns:r="http://schemas.openxmlformats.org/officeDocument/2006/relationships" id="262" r:id="Rf0329ef8647f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167d63a654e01" /><Relationship Type="http://schemas.openxmlformats.org/officeDocument/2006/relationships/slide" Target="/ppt/slides/slide1.xml" Id="R9e39fbe5a9494bfa" /><Relationship Type="http://schemas.openxmlformats.org/officeDocument/2006/relationships/slide" Target="/ppt/slides/slide2.xml" Id="R6a9b702663104be3" /><Relationship Type="http://schemas.openxmlformats.org/officeDocument/2006/relationships/slide" Target="/ppt/slides/slide3.xml" Id="Rcab3d30855dd44e0" /><Relationship Type="http://schemas.openxmlformats.org/officeDocument/2006/relationships/slide" Target="/ppt/slides/slide4.xml" Id="Rc26eaabf947a4f32" /><Relationship Type="http://schemas.openxmlformats.org/officeDocument/2006/relationships/slide" Target="/ppt/slides/slide5.xml" Id="Rc83155b894d54254" /><Relationship Type="http://schemas.openxmlformats.org/officeDocument/2006/relationships/slide" Target="/ppt/slides/slide6.xml" Id="Rf0667095eca14e48" /><Relationship Type="http://schemas.openxmlformats.org/officeDocument/2006/relationships/slide" Target="/ppt/slides/slide7.xml" Id="Rf0329ef8647f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9c2c114d545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5204cd11e4a97" /><Relationship Type="http://schemas.openxmlformats.org/officeDocument/2006/relationships/theme" Target="/ppt/slideMasters/theme/theme1.xml" Id="R1d3e75fd2a6c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5204cd11e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1cfda8f3f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d0913fa60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04823ff28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ecdf715ba41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f11cc7e944e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781929e8e48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289f1dd6346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